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652517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220898"/>
              </p:ext>
            </p:extLst>
          </p:nvPr>
        </p:nvGraphicFramePr>
        <p:xfrm>
          <a:off x="4991355" y="4193139"/>
          <a:ext cx="4747702" cy="2202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95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гроза,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град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шквал. Ветер юго-западный с переходом на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воздуха ночью 8-10, днем 16-18 тепла.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дождь,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40886</TotalTime>
  <Words>604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6999</cp:revision>
  <cp:lastPrinted>2021-07-01T03:56:27Z</cp:lastPrinted>
  <dcterms:created xsi:type="dcterms:W3CDTF">2018-03-27T06:03:00Z</dcterms:created>
  <dcterms:modified xsi:type="dcterms:W3CDTF">2026-06-01T06:14:38Z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